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301" r:id="rId2"/>
    <p:sldId id="302" r:id="rId3"/>
    <p:sldId id="291" r:id="rId4"/>
    <p:sldId id="292" r:id="rId5"/>
    <p:sldId id="305" r:id="rId6"/>
    <p:sldId id="306" r:id="rId7"/>
    <p:sldId id="274" r:id="rId8"/>
    <p:sldId id="288" r:id="rId9"/>
    <p:sldId id="299" r:id="rId10"/>
    <p:sldId id="300" r:id="rId11"/>
    <p:sldId id="303" r:id="rId12"/>
    <p:sldId id="304" r:id="rId1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437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01850" y="696913"/>
            <a:ext cx="26543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 Simple Speed Shoot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poppers, 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Shooting box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070F93-0CB7-498F-8095-7AB63229E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417" y="3305263"/>
            <a:ext cx="3241893" cy="56080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Use the Big Bay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Use the Big Bay is a 28 round, 140 point, Comstock course of fire. There are 14 USPSA targets.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734376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Shoot House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Does anyone read these things?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Shoot House</a:t>
            </a:r>
          </a:p>
          <a:p>
            <a:pPr algn="ctr"/>
            <a:r>
              <a:rPr lang="en-US" b="1" dirty="0"/>
              <a:t>Written Stage Briefing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291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 Simple Speed Shoot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A Simple Speed Shoot is a 9 round, 45 point, Comstock speed shoot. There are 3 USPSA targets, 2 mini poppers, and 1 colt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facing </a:t>
            </a:r>
            <a:r>
              <a:rPr lang="en-US" dirty="0" err="1"/>
              <a:t>uprange</a:t>
            </a:r>
            <a:r>
              <a:rPr lang="en-US" dirty="0"/>
              <a:t>, toes touching rear of box,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 shooting box, stock on belt. Carbine is loaded with safety on.</a:t>
            </a:r>
          </a:p>
          <a:p>
            <a:endParaRPr lang="en-US" dirty="0"/>
          </a:p>
          <a:p>
            <a:r>
              <a:rPr lang="en-US" dirty="0"/>
              <a:t>On start signal, engage EITHER the mini poppers, OR the Colt popper, perform a mandatory reload, and engage the remaining array. The paper targets may be engaged at any time.</a:t>
            </a:r>
          </a:p>
        </p:txBody>
      </p:sp>
    </p:spTree>
    <p:extLst>
      <p:ext uri="{BB962C8B-B14F-4D97-AF65-F5344CB8AC3E}">
        <p14:creationId xmlns:p14="http://schemas.microsoft.com/office/powerpoint/2010/main" val="3970561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32125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To the Extreme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line, 2 3’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tuxedo, 1 50%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Aligning the activator steel: line it up with the middle of the fault line to the right of the narrow wall at the bottom of the shooting area, at 50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25C704-EFF3-4790-A915-FE92934A1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24712"/>
            <a:ext cx="7028483" cy="413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20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 the Extreme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To the Extreme is a 23 round, 115 point, Comstock course of fire. There are 10 IPSC targets and 3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rightmost mini popper. Please check the activator prior to walkthrough and set it the same way every time.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Loaded carbine is loaded with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024309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Rainy Day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Danny Minter (Facebook)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poppers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67BC0C7-C7BF-4BD8-83F8-D0C361A70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96" y="3716322"/>
            <a:ext cx="6942356" cy="39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Rainy Day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Rainy Day is a 24 round, 120 point, Comstock course of fire. There are 10 USPSA targets and 4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Carbine is loaded with safety on.</a:t>
            </a:r>
          </a:p>
          <a:p>
            <a:endParaRPr lang="en-US" dirty="0"/>
          </a:p>
          <a:p>
            <a:r>
              <a:rPr lang="en-US" dirty="0"/>
              <a:t>On start signal engage targets as they become available from within the shooting.</a:t>
            </a:r>
          </a:p>
        </p:txBody>
      </p:sp>
    </p:spTree>
    <p:extLst>
      <p:ext uri="{BB962C8B-B14F-4D97-AF65-F5344CB8AC3E}">
        <p14:creationId xmlns:p14="http://schemas.microsoft.com/office/powerpoint/2010/main" val="3277625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Not so Straight and Narrow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poppers, 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swingers + stomp box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E1ACD0-7DC1-4CDA-BDF7-679F54815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978" y="3221373"/>
            <a:ext cx="5654771" cy="60390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 so Straight and Narrow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Not so Straight and Narrow is a 25 round, 125 point, Comstock course of fire. There are 12 USPSA targets, 2 mini poppers, and 1 colt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stomp box activates both swingers which remain visible at rest.</a:t>
            </a:r>
          </a:p>
          <a:p>
            <a:endParaRPr lang="en-US" dirty="0"/>
          </a:p>
          <a:p>
            <a:r>
              <a:rPr lang="en-US" dirty="0"/>
              <a:t>Handgun start position is inside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shooting area, stock on belt. Carbine is loaded with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Use the Big Bay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3’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Use 10 foot for the far left angled part.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1BA9B3-B863-4346-B26E-2A6C650E8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82099"/>
            <a:ext cx="7020895" cy="48377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2599</TotalTime>
  <Words>881</Words>
  <Application>Microsoft Office PowerPoint</Application>
  <PresentationFormat>Custom</PresentationFormat>
  <Paragraphs>115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221</cp:revision>
  <cp:lastPrinted>2016-01-15T21:54:08Z</cp:lastPrinted>
  <dcterms:created xsi:type="dcterms:W3CDTF">2002-08-21T12:11:08Z</dcterms:created>
  <dcterms:modified xsi:type="dcterms:W3CDTF">2021-02-12T19:10:46Z</dcterms:modified>
  <cp:category>Shooting</cp:category>
</cp:coreProperties>
</file>